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2" r:id="rId3"/>
    <p:sldId id="257" r:id="rId4"/>
    <p:sldId id="265" r:id="rId5"/>
    <p:sldId id="267" r:id="rId6"/>
    <p:sldId id="258" r:id="rId7"/>
    <p:sldId id="268" r:id="rId8"/>
    <p:sldId id="259" r:id="rId9"/>
    <p:sldId id="269" r:id="rId10"/>
    <p:sldId id="260" r:id="rId11"/>
    <p:sldId id="270" r:id="rId12"/>
    <p:sldId id="261" r:id="rId13"/>
    <p:sldId id="271" r:id="rId14"/>
    <p:sldId id="263" r:id="rId15"/>
    <p:sldId id="272" r:id="rId16"/>
    <p:sldId id="264" r:id="rId17"/>
    <p:sldId id="273" r:id="rId18"/>
    <p:sldId id="266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B014BE-FF8B-451D-A2FF-68E948F0DD10}" v="7" dt="2024-03-07T08:55:40.6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4" y="4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agana Ristic" userId="87700855897c5d02" providerId="LiveId" clId="{99B014BE-FF8B-451D-A2FF-68E948F0DD10}"/>
    <pc:docChg chg="undo custSel addSld delSld modSld">
      <pc:chgData name="Dragana Ristic" userId="87700855897c5d02" providerId="LiveId" clId="{99B014BE-FF8B-451D-A2FF-68E948F0DD10}" dt="2024-03-07T08:55:40.628" v="1864"/>
      <pc:docMkLst>
        <pc:docMk/>
      </pc:docMkLst>
      <pc:sldChg chg="modSp new mod">
        <pc:chgData name="Dragana Ristic" userId="87700855897c5d02" providerId="LiveId" clId="{99B014BE-FF8B-451D-A2FF-68E948F0DD10}" dt="2024-03-07T08:21:06.497" v="128" actId="20577"/>
        <pc:sldMkLst>
          <pc:docMk/>
          <pc:sldMk cId="3011678968" sldId="256"/>
        </pc:sldMkLst>
        <pc:spChg chg="mod">
          <ac:chgData name="Dragana Ristic" userId="87700855897c5d02" providerId="LiveId" clId="{99B014BE-FF8B-451D-A2FF-68E948F0DD10}" dt="2024-03-07T08:21:06.497" v="128" actId="20577"/>
          <ac:spMkLst>
            <pc:docMk/>
            <pc:sldMk cId="3011678968" sldId="256"/>
            <ac:spMk id="2" creationId="{26626D40-6EBA-54BB-E2D2-8515AD09662B}"/>
          </ac:spMkLst>
        </pc:spChg>
        <pc:spChg chg="mod">
          <ac:chgData name="Dragana Ristic" userId="87700855897c5d02" providerId="LiveId" clId="{99B014BE-FF8B-451D-A2FF-68E948F0DD10}" dt="2024-03-07T08:13:00.731" v="52" actId="20577"/>
          <ac:spMkLst>
            <pc:docMk/>
            <pc:sldMk cId="3011678968" sldId="256"/>
            <ac:spMk id="3" creationId="{7FA8ECE3-B9F4-1FD5-958C-E4A5EA721D42}"/>
          </ac:spMkLst>
        </pc:spChg>
      </pc:sldChg>
      <pc:sldChg chg="addSp delSp modSp new mod modClrScheme chgLayout">
        <pc:chgData name="Dragana Ristic" userId="87700855897c5d02" providerId="LiveId" clId="{99B014BE-FF8B-451D-A2FF-68E948F0DD10}" dt="2024-03-07T08:26:04.958" v="238" actId="6549"/>
        <pc:sldMkLst>
          <pc:docMk/>
          <pc:sldMk cId="287023651" sldId="257"/>
        </pc:sldMkLst>
        <pc:spChg chg="del">
          <ac:chgData name="Dragana Ristic" userId="87700855897c5d02" providerId="LiveId" clId="{99B014BE-FF8B-451D-A2FF-68E948F0DD10}" dt="2024-03-07T08:13:16.350" v="58" actId="700"/>
          <ac:spMkLst>
            <pc:docMk/>
            <pc:sldMk cId="287023651" sldId="257"/>
            <ac:spMk id="2" creationId="{E0A805E9-D6BB-7A63-2E3F-56392415EA77}"/>
          </ac:spMkLst>
        </pc:spChg>
        <pc:spChg chg="del">
          <ac:chgData name="Dragana Ristic" userId="87700855897c5d02" providerId="LiveId" clId="{99B014BE-FF8B-451D-A2FF-68E948F0DD10}" dt="2024-03-07T08:13:16.350" v="58" actId="700"/>
          <ac:spMkLst>
            <pc:docMk/>
            <pc:sldMk cId="287023651" sldId="257"/>
            <ac:spMk id="3" creationId="{03607261-05CE-73C1-815F-FD5BA621F95F}"/>
          </ac:spMkLst>
        </pc:spChg>
        <pc:spChg chg="add del mod">
          <ac:chgData name="Dragana Ristic" userId="87700855897c5d02" providerId="LiveId" clId="{99B014BE-FF8B-451D-A2FF-68E948F0DD10}" dt="2024-03-07T08:20:03.927" v="87" actId="478"/>
          <ac:spMkLst>
            <pc:docMk/>
            <pc:sldMk cId="287023651" sldId="257"/>
            <ac:spMk id="5" creationId="{8A8FBC0F-16CD-0422-AAAB-BD95D2DAF99F}"/>
          </ac:spMkLst>
        </pc:spChg>
        <pc:spChg chg="add mod ord">
          <ac:chgData name="Dragana Ristic" userId="87700855897c5d02" providerId="LiveId" clId="{99B014BE-FF8B-451D-A2FF-68E948F0DD10}" dt="2024-03-07T08:25:46.785" v="236" actId="20577"/>
          <ac:spMkLst>
            <pc:docMk/>
            <pc:sldMk cId="287023651" sldId="257"/>
            <ac:spMk id="6" creationId="{8BA7CFFB-1448-741E-57B1-6D0E234CF177}"/>
          </ac:spMkLst>
        </pc:spChg>
        <pc:spChg chg="add mod ord">
          <ac:chgData name="Dragana Ristic" userId="87700855897c5d02" providerId="LiveId" clId="{99B014BE-FF8B-451D-A2FF-68E948F0DD10}" dt="2024-03-07T08:26:04.958" v="238" actId="6549"/>
          <ac:spMkLst>
            <pc:docMk/>
            <pc:sldMk cId="287023651" sldId="257"/>
            <ac:spMk id="7" creationId="{C9F1AAD5-984E-9373-1C33-C8DE68D57A6F}"/>
          </ac:spMkLst>
        </pc:spChg>
      </pc:sldChg>
      <pc:sldChg chg="modSp new mod">
        <pc:chgData name="Dragana Ristic" userId="87700855897c5d02" providerId="LiveId" clId="{99B014BE-FF8B-451D-A2FF-68E948F0DD10}" dt="2024-03-07T08:27:20.031" v="371" actId="6549"/>
        <pc:sldMkLst>
          <pc:docMk/>
          <pc:sldMk cId="2405316219" sldId="258"/>
        </pc:sldMkLst>
        <pc:spChg chg="mod">
          <ac:chgData name="Dragana Ristic" userId="87700855897c5d02" providerId="LiveId" clId="{99B014BE-FF8B-451D-A2FF-68E948F0DD10}" dt="2024-03-07T08:26:52.318" v="301"/>
          <ac:spMkLst>
            <pc:docMk/>
            <pc:sldMk cId="2405316219" sldId="258"/>
            <ac:spMk id="2" creationId="{14CB6D13-E547-B98C-5957-576C7F871962}"/>
          </ac:spMkLst>
        </pc:spChg>
        <pc:spChg chg="mod">
          <ac:chgData name="Dragana Ristic" userId="87700855897c5d02" providerId="LiveId" clId="{99B014BE-FF8B-451D-A2FF-68E948F0DD10}" dt="2024-03-07T08:27:20.031" v="371" actId="6549"/>
          <ac:spMkLst>
            <pc:docMk/>
            <pc:sldMk cId="2405316219" sldId="258"/>
            <ac:spMk id="3" creationId="{478E28B9-7765-3A85-13E8-05F5B3445A65}"/>
          </ac:spMkLst>
        </pc:spChg>
      </pc:sldChg>
      <pc:sldChg chg="modSp new mod">
        <pc:chgData name="Dragana Ristic" userId="87700855897c5d02" providerId="LiveId" clId="{99B014BE-FF8B-451D-A2FF-68E948F0DD10}" dt="2024-03-07T08:27:47.092" v="376" actId="20577"/>
        <pc:sldMkLst>
          <pc:docMk/>
          <pc:sldMk cId="1098930641" sldId="259"/>
        </pc:sldMkLst>
        <pc:spChg chg="mod">
          <ac:chgData name="Dragana Ristic" userId="87700855897c5d02" providerId="LiveId" clId="{99B014BE-FF8B-451D-A2FF-68E948F0DD10}" dt="2024-03-07T08:27:34.094" v="373"/>
          <ac:spMkLst>
            <pc:docMk/>
            <pc:sldMk cId="1098930641" sldId="259"/>
            <ac:spMk id="2" creationId="{3EDC28E9-BCE3-559A-0935-45A5234DDA58}"/>
          </ac:spMkLst>
        </pc:spChg>
        <pc:spChg chg="mod">
          <ac:chgData name="Dragana Ristic" userId="87700855897c5d02" providerId="LiveId" clId="{99B014BE-FF8B-451D-A2FF-68E948F0DD10}" dt="2024-03-07T08:27:47.092" v="376" actId="20577"/>
          <ac:spMkLst>
            <pc:docMk/>
            <pc:sldMk cId="1098930641" sldId="259"/>
            <ac:spMk id="3" creationId="{62477415-78F5-FE0F-551E-445EEF79CF5F}"/>
          </ac:spMkLst>
        </pc:spChg>
      </pc:sldChg>
      <pc:sldChg chg="modSp new mod">
        <pc:chgData name="Dragana Ristic" userId="87700855897c5d02" providerId="LiveId" clId="{99B014BE-FF8B-451D-A2FF-68E948F0DD10}" dt="2024-03-07T08:27:57.625" v="380" actId="20577"/>
        <pc:sldMkLst>
          <pc:docMk/>
          <pc:sldMk cId="854132649" sldId="260"/>
        </pc:sldMkLst>
        <pc:spChg chg="mod">
          <ac:chgData name="Dragana Ristic" userId="87700855897c5d02" providerId="LiveId" clId="{99B014BE-FF8B-451D-A2FF-68E948F0DD10}" dt="2024-03-07T08:27:55.673" v="378"/>
          <ac:spMkLst>
            <pc:docMk/>
            <pc:sldMk cId="854132649" sldId="260"/>
            <ac:spMk id="2" creationId="{9CCF7827-59BB-626A-3D31-F268A9349C88}"/>
          </ac:spMkLst>
        </pc:spChg>
        <pc:spChg chg="mod">
          <ac:chgData name="Dragana Ristic" userId="87700855897c5d02" providerId="LiveId" clId="{99B014BE-FF8B-451D-A2FF-68E948F0DD10}" dt="2024-03-07T08:27:57.625" v="380" actId="20577"/>
          <ac:spMkLst>
            <pc:docMk/>
            <pc:sldMk cId="854132649" sldId="260"/>
            <ac:spMk id="3" creationId="{BB0C19B4-F6AE-6529-8B18-9040B40FCFEC}"/>
          </ac:spMkLst>
        </pc:spChg>
      </pc:sldChg>
      <pc:sldChg chg="addSp delSp modSp new mod">
        <pc:chgData name="Dragana Ristic" userId="87700855897c5d02" providerId="LiveId" clId="{99B014BE-FF8B-451D-A2FF-68E948F0DD10}" dt="2024-03-07T08:28:26.144" v="396" actId="6549"/>
        <pc:sldMkLst>
          <pc:docMk/>
          <pc:sldMk cId="4214764209" sldId="261"/>
        </pc:sldMkLst>
        <pc:spChg chg="mod">
          <ac:chgData name="Dragana Ristic" userId="87700855897c5d02" providerId="LiveId" clId="{99B014BE-FF8B-451D-A2FF-68E948F0DD10}" dt="2024-03-07T08:28:11.786" v="382"/>
          <ac:spMkLst>
            <pc:docMk/>
            <pc:sldMk cId="4214764209" sldId="261"/>
            <ac:spMk id="2" creationId="{ED1EF2CA-A0A5-3AD2-8F46-B3B6AB25BDC5}"/>
          </ac:spMkLst>
        </pc:spChg>
        <pc:spChg chg="mod">
          <ac:chgData name="Dragana Ristic" userId="87700855897c5d02" providerId="LiveId" clId="{99B014BE-FF8B-451D-A2FF-68E948F0DD10}" dt="2024-03-07T08:28:26.144" v="396" actId="6549"/>
          <ac:spMkLst>
            <pc:docMk/>
            <pc:sldMk cId="4214764209" sldId="261"/>
            <ac:spMk id="3" creationId="{F748449A-E8D3-AE4F-64DC-E2E1194CD6C8}"/>
          </ac:spMkLst>
        </pc:spChg>
        <pc:spChg chg="add del">
          <ac:chgData name="Dragana Ristic" userId="87700855897c5d02" providerId="LiveId" clId="{99B014BE-FF8B-451D-A2FF-68E948F0DD10}" dt="2024-03-07T08:19:13.591" v="71" actId="22"/>
          <ac:spMkLst>
            <pc:docMk/>
            <pc:sldMk cId="4214764209" sldId="261"/>
            <ac:spMk id="5" creationId="{7DDF6851-133E-FB4A-119E-6B7125B630ED}"/>
          </ac:spMkLst>
        </pc:spChg>
      </pc:sldChg>
      <pc:sldChg chg="modSp new mod">
        <pc:chgData name="Dragana Ristic" userId="87700855897c5d02" providerId="LiveId" clId="{99B014BE-FF8B-451D-A2FF-68E948F0DD10}" dt="2024-03-07T08:25:36.107" v="214" actId="6549"/>
        <pc:sldMkLst>
          <pc:docMk/>
          <pc:sldMk cId="681148481" sldId="262"/>
        </pc:sldMkLst>
        <pc:spChg chg="mod">
          <ac:chgData name="Dragana Ristic" userId="87700855897c5d02" providerId="LiveId" clId="{99B014BE-FF8B-451D-A2FF-68E948F0DD10}" dt="2024-03-07T08:25:23.903" v="146" actId="20577"/>
          <ac:spMkLst>
            <pc:docMk/>
            <pc:sldMk cId="681148481" sldId="262"/>
            <ac:spMk id="2" creationId="{0C59AD74-3CBE-EE2D-AD04-2B9910FC0197}"/>
          </ac:spMkLst>
        </pc:spChg>
        <pc:spChg chg="mod">
          <ac:chgData name="Dragana Ristic" userId="87700855897c5d02" providerId="LiveId" clId="{99B014BE-FF8B-451D-A2FF-68E948F0DD10}" dt="2024-03-07T08:25:36.107" v="214" actId="6549"/>
          <ac:spMkLst>
            <pc:docMk/>
            <pc:sldMk cId="681148481" sldId="262"/>
            <ac:spMk id="3" creationId="{67AA6E3B-7541-9B1A-3F09-40FAD7E67227}"/>
          </ac:spMkLst>
        </pc:spChg>
      </pc:sldChg>
      <pc:sldChg chg="addSp delSp modSp new mod">
        <pc:chgData name="Dragana Ristic" userId="87700855897c5d02" providerId="LiveId" clId="{99B014BE-FF8B-451D-A2FF-68E948F0DD10}" dt="2024-03-07T08:29:25.046" v="518" actId="6549"/>
        <pc:sldMkLst>
          <pc:docMk/>
          <pc:sldMk cId="1529774759" sldId="263"/>
        </pc:sldMkLst>
        <pc:spChg chg="mod">
          <ac:chgData name="Dragana Ristic" userId="87700855897c5d02" providerId="LiveId" clId="{99B014BE-FF8B-451D-A2FF-68E948F0DD10}" dt="2024-03-07T08:28:34.688" v="398"/>
          <ac:spMkLst>
            <pc:docMk/>
            <pc:sldMk cId="1529774759" sldId="263"/>
            <ac:spMk id="2" creationId="{5B18E05D-8303-914F-1D49-E1EF51589B78}"/>
          </ac:spMkLst>
        </pc:spChg>
        <pc:spChg chg="mod">
          <ac:chgData name="Dragana Ristic" userId="87700855897c5d02" providerId="LiveId" clId="{99B014BE-FF8B-451D-A2FF-68E948F0DD10}" dt="2024-03-07T08:29:25.046" v="518" actId="6549"/>
          <ac:spMkLst>
            <pc:docMk/>
            <pc:sldMk cId="1529774759" sldId="263"/>
            <ac:spMk id="3" creationId="{43D8FF1C-13E2-73A0-B6B8-D37108D64381}"/>
          </ac:spMkLst>
        </pc:spChg>
        <pc:spChg chg="add del">
          <ac:chgData name="Dragana Ristic" userId="87700855897c5d02" providerId="LiveId" clId="{99B014BE-FF8B-451D-A2FF-68E948F0DD10}" dt="2024-03-07T08:19:30.786" v="77" actId="22"/>
          <ac:spMkLst>
            <pc:docMk/>
            <pc:sldMk cId="1529774759" sldId="263"/>
            <ac:spMk id="5" creationId="{43A6AE4A-B9DD-A4DF-6238-46D194005D0C}"/>
          </ac:spMkLst>
        </pc:spChg>
      </pc:sldChg>
      <pc:sldChg chg="modSp new mod">
        <pc:chgData name="Dragana Ristic" userId="87700855897c5d02" providerId="LiveId" clId="{99B014BE-FF8B-451D-A2FF-68E948F0DD10}" dt="2024-03-07T08:50:38.585" v="1790" actId="2711"/>
        <pc:sldMkLst>
          <pc:docMk/>
          <pc:sldMk cId="2826496936" sldId="264"/>
        </pc:sldMkLst>
        <pc:spChg chg="mod">
          <ac:chgData name="Dragana Ristic" userId="87700855897c5d02" providerId="LiveId" clId="{99B014BE-FF8B-451D-A2FF-68E948F0DD10}" dt="2024-03-07T08:50:38.585" v="1790" actId="2711"/>
          <ac:spMkLst>
            <pc:docMk/>
            <pc:sldMk cId="2826496936" sldId="264"/>
            <ac:spMk id="2" creationId="{FF6F5963-30AA-34D6-0C8D-4B6745B61DF9}"/>
          </ac:spMkLst>
        </pc:spChg>
        <pc:spChg chg="mod">
          <ac:chgData name="Dragana Ristic" userId="87700855897c5d02" providerId="LiveId" clId="{99B014BE-FF8B-451D-A2FF-68E948F0DD10}" dt="2024-03-07T08:30:07.364" v="552" actId="21"/>
          <ac:spMkLst>
            <pc:docMk/>
            <pc:sldMk cId="2826496936" sldId="264"/>
            <ac:spMk id="3" creationId="{BB8E117B-B66C-04B2-EC9D-D350B6ACCA27}"/>
          </ac:spMkLst>
        </pc:spChg>
      </pc:sldChg>
      <pc:sldChg chg="modSp new mod">
        <pc:chgData name="Dragana Ristic" userId="87700855897c5d02" providerId="LiveId" clId="{99B014BE-FF8B-451D-A2FF-68E948F0DD10}" dt="2024-03-07T08:26:43.295" v="299" actId="20577"/>
        <pc:sldMkLst>
          <pc:docMk/>
          <pc:sldMk cId="3255092803" sldId="265"/>
        </pc:sldMkLst>
        <pc:spChg chg="mod">
          <ac:chgData name="Dragana Ristic" userId="87700855897c5d02" providerId="LiveId" clId="{99B014BE-FF8B-451D-A2FF-68E948F0DD10}" dt="2024-03-07T08:26:15.396" v="241"/>
          <ac:spMkLst>
            <pc:docMk/>
            <pc:sldMk cId="3255092803" sldId="265"/>
            <ac:spMk id="2" creationId="{8EF897E3-4A85-3CFC-1197-315C6C674B71}"/>
          </ac:spMkLst>
        </pc:spChg>
        <pc:spChg chg="mod">
          <ac:chgData name="Dragana Ristic" userId="87700855897c5d02" providerId="LiveId" clId="{99B014BE-FF8B-451D-A2FF-68E948F0DD10}" dt="2024-03-07T08:26:43.295" v="299" actId="20577"/>
          <ac:spMkLst>
            <pc:docMk/>
            <pc:sldMk cId="3255092803" sldId="265"/>
            <ac:spMk id="3" creationId="{DD352CAF-BEC1-7B2B-91FB-942F6F0A67C5}"/>
          </ac:spMkLst>
        </pc:spChg>
      </pc:sldChg>
      <pc:sldChg chg="modSp new mod">
        <pc:chgData name="Dragana Ristic" userId="87700855897c5d02" providerId="LiveId" clId="{99B014BE-FF8B-451D-A2FF-68E948F0DD10}" dt="2024-03-07T08:51:49.642" v="1811" actId="20577"/>
        <pc:sldMkLst>
          <pc:docMk/>
          <pc:sldMk cId="1697711645" sldId="266"/>
        </pc:sldMkLst>
        <pc:spChg chg="mod">
          <ac:chgData name="Dragana Ristic" userId="87700855897c5d02" providerId="LiveId" clId="{99B014BE-FF8B-451D-A2FF-68E948F0DD10}" dt="2024-03-07T08:51:49.642" v="1811" actId="20577"/>
          <ac:spMkLst>
            <pc:docMk/>
            <pc:sldMk cId="1697711645" sldId="266"/>
            <ac:spMk id="3" creationId="{D2EE786B-CF45-63CB-8A55-CFE6AFD770D4}"/>
          </ac:spMkLst>
        </pc:spChg>
      </pc:sldChg>
      <pc:sldChg chg="modSp new mod">
        <pc:chgData name="Dragana Ristic" userId="87700855897c5d02" providerId="LiveId" clId="{99B014BE-FF8B-451D-A2FF-68E948F0DD10}" dt="2024-03-07T08:31:30.326" v="565"/>
        <pc:sldMkLst>
          <pc:docMk/>
          <pc:sldMk cId="515737665" sldId="267"/>
        </pc:sldMkLst>
        <pc:spChg chg="mod">
          <ac:chgData name="Dragana Ristic" userId="87700855897c5d02" providerId="LiveId" clId="{99B014BE-FF8B-451D-A2FF-68E948F0DD10}" dt="2024-03-07T08:31:30.326" v="565"/>
          <ac:spMkLst>
            <pc:docMk/>
            <pc:sldMk cId="515737665" sldId="267"/>
            <ac:spMk id="2" creationId="{2B5C56ED-715D-4194-3810-9530B20CA63D}"/>
          </ac:spMkLst>
        </pc:spChg>
        <pc:spChg chg="mod">
          <ac:chgData name="Dragana Ristic" userId="87700855897c5d02" providerId="LiveId" clId="{99B014BE-FF8B-451D-A2FF-68E948F0DD10}" dt="2024-03-07T08:31:23.898" v="564" actId="207"/>
          <ac:spMkLst>
            <pc:docMk/>
            <pc:sldMk cId="515737665" sldId="267"/>
            <ac:spMk id="3" creationId="{4B8DD93E-0AB4-FAD5-51E4-033C1573B7EE}"/>
          </ac:spMkLst>
        </pc:spChg>
      </pc:sldChg>
      <pc:sldChg chg="modSp new mod">
        <pc:chgData name="Dragana Ristic" userId="87700855897c5d02" providerId="LiveId" clId="{99B014BE-FF8B-451D-A2FF-68E948F0DD10}" dt="2024-03-07T08:35:11.149" v="904" actId="255"/>
        <pc:sldMkLst>
          <pc:docMk/>
          <pc:sldMk cId="4142459803" sldId="268"/>
        </pc:sldMkLst>
        <pc:spChg chg="mod">
          <ac:chgData name="Dragana Ristic" userId="87700855897c5d02" providerId="LiveId" clId="{99B014BE-FF8B-451D-A2FF-68E948F0DD10}" dt="2024-03-07T08:35:11.149" v="904" actId="255"/>
          <ac:spMkLst>
            <pc:docMk/>
            <pc:sldMk cId="4142459803" sldId="268"/>
            <ac:spMk id="2" creationId="{A0F7F26D-3139-2E19-2547-E75AF3E2EA8A}"/>
          </ac:spMkLst>
        </pc:spChg>
        <pc:spChg chg="mod">
          <ac:chgData name="Dragana Ristic" userId="87700855897c5d02" providerId="LiveId" clId="{99B014BE-FF8B-451D-A2FF-68E948F0DD10}" dt="2024-03-07T08:34:58.990" v="903" actId="6549"/>
          <ac:spMkLst>
            <pc:docMk/>
            <pc:sldMk cId="4142459803" sldId="268"/>
            <ac:spMk id="3" creationId="{0885AE20-6ED3-2BC7-3683-069A373293D6}"/>
          </ac:spMkLst>
        </pc:spChg>
      </pc:sldChg>
      <pc:sldChg chg="modSp new mod">
        <pc:chgData name="Dragana Ristic" userId="87700855897c5d02" providerId="LiveId" clId="{99B014BE-FF8B-451D-A2FF-68E948F0DD10}" dt="2024-03-07T08:38:48.182" v="1262" actId="20577"/>
        <pc:sldMkLst>
          <pc:docMk/>
          <pc:sldMk cId="2836599839" sldId="269"/>
        </pc:sldMkLst>
        <pc:spChg chg="mod">
          <ac:chgData name="Dragana Ristic" userId="87700855897c5d02" providerId="LiveId" clId="{99B014BE-FF8B-451D-A2FF-68E948F0DD10}" dt="2024-03-07T08:36:12.148" v="910" actId="20577"/>
          <ac:spMkLst>
            <pc:docMk/>
            <pc:sldMk cId="2836599839" sldId="269"/>
            <ac:spMk id="2" creationId="{C34199D3-9F36-40BC-1F88-C8583A363965}"/>
          </ac:spMkLst>
        </pc:spChg>
        <pc:spChg chg="mod">
          <ac:chgData name="Dragana Ristic" userId="87700855897c5d02" providerId="LiveId" clId="{99B014BE-FF8B-451D-A2FF-68E948F0DD10}" dt="2024-03-07T08:38:48.182" v="1262" actId="20577"/>
          <ac:spMkLst>
            <pc:docMk/>
            <pc:sldMk cId="2836599839" sldId="269"/>
            <ac:spMk id="3" creationId="{62C8B785-4F24-676C-E997-A24EB98F9C1C}"/>
          </ac:spMkLst>
        </pc:spChg>
      </pc:sldChg>
      <pc:sldChg chg="modSp new mod">
        <pc:chgData name="Dragana Ristic" userId="87700855897c5d02" providerId="LiveId" clId="{99B014BE-FF8B-451D-A2FF-68E948F0DD10}" dt="2024-03-07T08:41:57.270" v="1318" actId="20577"/>
        <pc:sldMkLst>
          <pc:docMk/>
          <pc:sldMk cId="1514490936" sldId="270"/>
        </pc:sldMkLst>
        <pc:spChg chg="mod">
          <ac:chgData name="Dragana Ristic" userId="87700855897c5d02" providerId="LiveId" clId="{99B014BE-FF8B-451D-A2FF-68E948F0DD10}" dt="2024-03-07T08:39:57.258" v="1268" actId="6549"/>
          <ac:spMkLst>
            <pc:docMk/>
            <pc:sldMk cId="1514490936" sldId="270"/>
            <ac:spMk id="2" creationId="{F8BAB3FC-C953-8AAC-7532-D2714BF6FB60}"/>
          </ac:spMkLst>
        </pc:spChg>
        <pc:spChg chg="mod">
          <ac:chgData name="Dragana Ristic" userId="87700855897c5d02" providerId="LiveId" clId="{99B014BE-FF8B-451D-A2FF-68E948F0DD10}" dt="2024-03-07T08:41:57.270" v="1318" actId="20577"/>
          <ac:spMkLst>
            <pc:docMk/>
            <pc:sldMk cId="1514490936" sldId="270"/>
            <ac:spMk id="3" creationId="{5CBD1C24-8416-ED53-BEA7-C44CE64E2261}"/>
          </ac:spMkLst>
        </pc:spChg>
      </pc:sldChg>
      <pc:sldChg chg="modSp new mod">
        <pc:chgData name="Dragana Ristic" userId="87700855897c5d02" providerId="LiveId" clId="{99B014BE-FF8B-451D-A2FF-68E948F0DD10}" dt="2024-03-07T08:45:13.708" v="1407" actId="20577"/>
        <pc:sldMkLst>
          <pc:docMk/>
          <pc:sldMk cId="1111822497" sldId="271"/>
        </pc:sldMkLst>
        <pc:spChg chg="mod">
          <ac:chgData name="Dragana Ristic" userId="87700855897c5d02" providerId="LiveId" clId="{99B014BE-FF8B-451D-A2FF-68E948F0DD10}" dt="2024-03-07T08:43:00.350" v="1323" actId="255"/>
          <ac:spMkLst>
            <pc:docMk/>
            <pc:sldMk cId="1111822497" sldId="271"/>
            <ac:spMk id="2" creationId="{8CBFF02A-0E66-5BFD-3F23-931A455385B7}"/>
          </ac:spMkLst>
        </pc:spChg>
        <pc:spChg chg="mod">
          <ac:chgData name="Dragana Ristic" userId="87700855897c5d02" providerId="LiveId" clId="{99B014BE-FF8B-451D-A2FF-68E948F0DD10}" dt="2024-03-07T08:45:13.708" v="1407" actId="20577"/>
          <ac:spMkLst>
            <pc:docMk/>
            <pc:sldMk cId="1111822497" sldId="271"/>
            <ac:spMk id="3" creationId="{B1EFF170-46CF-5C11-537C-D932330B31CC}"/>
          </ac:spMkLst>
        </pc:spChg>
      </pc:sldChg>
      <pc:sldChg chg="modSp new mod">
        <pc:chgData name="Dragana Ristic" userId="87700855897c5d02" providerId="LiveId" clId="{99B014BE-FF8B-451D-A2FF-68E948F0DD10}" dt="2024-03-07T08:48:01.703" v="1584" actId="2711"/>
        <pc:sldMkLst>
          <pc:docMk/>
          <pc:sldMk cId="1026146843" sldId="272"/>
        </pc:sldMkLst>
        <pc:spChg chg="mod">
          <ac:chgData name="Dragana Ristic" userId="87700855897c5d02" providerId="LiveId" clId="{99B014BE-FF8B-451D-A2FF-68E948F0DD10}" dt="2024-03-07T08:48:01.703" v="1584" actId="2711"/>
          <ac:spMkLst>
            <pc:docMk/>
            <pc:sldMk cId="1026146843" sldId="272"/>
            <ac:spMk id="2" creationId="{CDA9DBC4-F497-401D-B552-E01E9EBC9529}"/>
          </ac:spMkLst>
        </pc:spChg>
        <pc:spChg chg="mod">
          <ac:chgData name="Dragana Ristic" userId="87700855897c5d02" providerId="LiveId" clId="{99B014BE-FF8B-451D-A2FF-68E948F0DD10}" dt="2024-03-07T08:47:43.582" v="1582" actId="6549"/>
          <ac:spMkLst>
            <pc:docMk/>
            <pc:sldMk cId="1026146843" sldId="272"/>
            <ac:spMk id="3" creationId="{C74850AF-19CB-667E-523B-247F7A1D30C7}"/>
          </ac:spMkLst>
        </pc:spChg>
      </pc:sldChg>
      <pc:sldChg chg="del">
        <pc:chgData name="Dragana Ristic" userId="87700855897c5d02" providerId="LiveId" clId="{99B014BE-FF8B-451D-A2FF-68E948F0DD10}" dt="2024-03-07T08:44:06.613" v="1376" actId="47"/>
        <pc:sldMkLst>
          <pc:docMk/>
          <pc:sldMk cId="4166503728" sldId="272"/>
        </pc:sldMkLst>
      </pc:sldChg>
      <pc:sldChg chg="modSp new mod">
        <pc:chgData name="Dragana Ristic" userId="87700855897c5d02" providerId="LiveId" clId="{99B014BE-FF8B-451D-A2FF-68E948F0DD10}" dt="2024-03-07T08:50:43.503" v="1791"/>
        <pc:sldMkLst>
          <pc:docMk/>
          <pc:sldMk cId="1330714645" sldId="273"/>
        </pc:sldMkLst>
        <pc:spChg chg="mod">
          <ac:chgData name="Dragana Ristic" userId="87700855897c5d02" providerId="LiveId" clId="{99B014BE-FF8B-451D-A2FF-68E948F0DD10}" dt="2024-03-07T08:50:43.503" v="1791"/>
          <ac:spMkLst>
            <pc:docMk/>
            <pc:sldMk cId="1330714645" sldId="273"/>
            <ac:spMk id="2" creationId="{CC9A38DA-37DA-7501-0DD6-BA3E9D610682}"/>
          </ac:spMkLst>
        </pc:spChg>
        <pc:spChg chg="mod">
          <ac:chgData name="Dragana Ristic" userId="87700855897c5d02" providerId="LiveId" clId="{99B014BE-FF8B-451D-A2FF-68E948F0DD10}" dt="2024-03-07T08:50:30.567" v="1789" actId="20577"/>
          <ac:spMkLst>
            <pc:docMk/>
            <pc:sldMk cId="1330714645" sldId="273"/>
            <ac:spMk id="3" creationId="{28A192C6-EFBA-6BCC-910C-3B0DDABC01FD}"/>
          </ac:spMkLst>
        </pc:spChg>
      </pc:sldChg>
      <pc:sldChg chg="modSp new mod">
        <pc:chgData name="Dragana Ristic" userId="87700855897c5d02" providerId="LiveId" clId="{99B014BE-FF8B-451D-A2FF-68E948F0DD10}" dt="2024-03-07T08:52:21.944" v="1822" actId="20577"/>
        <pc:sldMkLst>
          <pc:docMk/>
          <pc:sldMk cId="2400390538" sldId="274"/>
        </pc:sldMkLst>
        <pc:spChg chg="mod">
          <ac:chgData name="Dragana Ristic" userId="87700855897c5d02" providerId="LiveId" clId="{99B014BE-FF8B-451D-A2FF-68E948F0DD10}" dt="2024-03-07T08:52:08.191" v="1814"/>
          <ac:spMkLst>
            <pc:docMk/>
            <pc:sldMk cId="2400390538" sldId="274"/>
            <ac:spMk id="2" creationId="{F55EE412-C6F1-64FC-A0D9-D220F38568F3}"/>
          </ac:spMkLst>
        </pc:spChg>
        <pc:spChg chg="mod">
          <ac:chgData name="Dragana Ristic" userId="87700855897c5d02" providerId="LiveId" clId="{99B014BE-FF8B-451D-A2FF-68E948F0DD10}" dt="2024-03-07T08:52:21.944" v="1822" actId="20577"/>
          <ac:spMkLst>
            <pc:docMk/>
            <pc:sldMk cId="2400390538" sldId="274"/>
            <ac:spMk id="3" creationId="{BB96F095-1A8D-5775-7C68-91D40C661992}"/>
          </ac:spMkLst>
        </pc:spChg>
      </pc:sldChg>
      <pc:sldChg chg="modSp new mod modAnim">
        <pc:chgData name="Dragana Ristic" userId="87700855897c5d02" providerId="LiveId" clId="{99B014BE-FF8B-451D-A2FF-68E948F0DD10}" dt="2024-03-07T08:55:40.628" v="1864"/>
        <pc:sldMkLst>
          <pc:docMk/>
          <pc:sldMk cId="551901338" sldId="275"/>
        </pc:sldMkLst>
        <pc:spChg chg="mod">
          <ac:chgData name="Dragana Ristic" userId="87700855897c5d02" providerId="LiveId" clId="{99B014BE-FF8B-451D-A2FF-68E948F0DD10}" dt="2024-03-07T08:52:40.799" v="1839" actId="20577"/>
          <ac:spMkLst>
            <pc:docMk/>
            <pc:sldMk cId="551901338" sldId="275"/>
            <ac:spMk id="2" creationId="{407E0D01-78AC-205C-2370-D84CB04BB471}"/>
          </ac:spMkLst>
        </pc:spChg>
        <pc:spChg chg="mod">
          <ac:chgData name="Dragana Ristic" userId="87700855897c5d02" providerId="LiveId" clId="{99B014BE-FF8B-451D-A2FF-68E948F0DD10}" dt="2024-03-07T08:54:15.507" v="1857" actId="255"/>
          <ac:spMkLst>
            <pc:docMk/>
            <pc:sldMk cId="551901338" sldId="275"/>
            <ac:spMk id="3" creationId="{B2268711-FA15-72D0-63DB-A242A777229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B12BD5-D9A2-4FB2-AFD7-AD60268C1CD0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F8FA6B-0610-4903-969F-414460EE17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555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F8FA6B-0610-4903-969F-414460EE179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916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A23E1-2754-A963-9167-FC3A6D642D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A47F90-04E3-A1F0-61F5-43354CC6A7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826985-08E2-0F5F-058B-D46C638B1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D34AA-CC0C-4734-BC8D-5F7814FCD1A0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7AB43A-B98F-1C74-896D-D80F60DE6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068E6-C1B2-E3A4-35F9-A31B04279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D8414-D828-4E91-931D-7F9F82BC7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75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FF3CE-EA45-313E-DB47-E3B2AA6C2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3C7A7E-D52B-B9CC-23AD-CE5A5B85E0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BFC7C-F611-3C98-9768-E61D9DE1D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D34AA-CC0C-4734-BC8D-5F7814FCD1A0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82B52C-9D9F-10D9-7529-BA3A415D0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ED43CC-264F-F86C-B7B0-884D64499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D8414-D828-4E91-931D-7F9F82BC7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418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D36857-C2D9-C476-F5B9-F35EDB08EE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81DF71-F236-28DB-6D1F-64C2AC24D5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225DF-C94D-DC54-39B0-67AAC497F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D34AA-CC0C-4734-BC8D-5F7814FCD1A0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59A894-1CC8-608D-F38C-3B2F47C56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21465-42FA-5901-B473-8CAE7834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D8414-D828-4E91-931D-7F9F82BC7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438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58AB9-FCB0-6BF8-01EB-94F97CFF4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40FE12-9B20-10CD-18CE-14C1C22BDD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1D8DF5-B4E0-62E6-F7C4-ADCD732D6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D34AA-CC0C-4734-BC8D-5F7814FCD1A0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550A8-AD74-C75F-1779-2BC933AEC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600813-EFFC-0DD8-ADB7-FC730AC36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D8414-D828-4E91-931D-7F9F82BC7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890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B6B4C-0B54-69BE-FFD8-F01C8D8AA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5A7895-094C-9B58-A19A-9DEA10042D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9B894F-35E8-B2CA-D5D7-F14DF87D5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D34AA-CC0C-4734-BC8D-5F7814FCD1A0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451F92-BA1E-C24F-28C5-08ED45BA1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C1E5A4-7918-D323-EA6B-FE2A26830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D8414-D828-4E91-931D-7F9F82BC7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236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5892-C564-2A5B-0BEC-34BB5F232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E218EC-23A8-A1D6-4568-5A1DFAB556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9C64BE-1403-6C7C-856B-FBE27D7EAD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29DADB-5581-B29C-B485-034419ECB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D34AA-CC0C-4734-BC8D-5F7814FCD1A0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7AAE20-FC25-A83E-BA49-C7E4D94A8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0C57C7-88B4-95D9-807C-2848350CA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D8414-D828-4E91-931D-7F9F82BC7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715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2EBB2-844E-7635-3E97-1645B99FF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843D6B-70E6-6EF0-A3CC-CE616ED6BB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F1DA5F-96D3-657E-C61D-4004BC4C06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202B29-577D-01B6-46B7-4F251BE324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3034CC-AC22-1896-E0BA-B76547773E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5AF6F58-E33A-28DE-EC46-6B3575016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D34AA-CC0C-4734-BC8D-5F7814FCD1A0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F998FB-5787-2EE8-FEBA-F101501B6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AF0C7C-F1EA-FF33-A46E-E3A160C9D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D8414-D828-4E91-931D-7F9F82BC7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1571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F217C-F2B1-F190-8166-503CE26A4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8754C6-B396-6D63-D893-3A27FDB96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D34AA-CC0C-4734-BC8D-5F7814FCD1A0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A876FB-06A0-1045-4129-0ACB6BC21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739A97-115E-B17D-39E3-ED682F220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D8414-D828-4E91-931D-7F9F82BC7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735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50DA41-42AA-8986-0333-B3A3FB530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D34AA-CC0C-4734-BC8D-5F7814FCD1A0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C73B72-2E86-5887-C21D-54CD944EB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998EDF-688C-77BC-9D75-124AE80F0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D8414-D828-4E91-931D-7F9F82BC7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489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A84B1-003D-F3D8-F01F-E6CC63BCF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AE4D1E-22BF-B5E5-EAD1-93AF9583DB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50C771-866F-FA92-B14C-8C045B6FD1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9367ED-9B03-F542-B478-EB5E6AAA4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D34AA-CC0C-4734-BC8D-5F7814FCD1A0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ED788A-2931-2074-5628-332711751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AD349A-5AB7-2AAD-AF90-3FD3A2AE6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D8414-D828-4E91-931D-7F9F82BC7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362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5F7FB-66B7-11D4-6CE1-79F17D00C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E47B34-58FB-F14B-3B30-0BBE9466AD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FFC98-6D37-B866-D963-AF75DBCE73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092580-4E88-C6C6-CE16-9389254C2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D34AA-CC0C-4734-BC8D-5F7814FCD1A0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CAB920-6CA8-A2AD-927A-555D41A25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D507BC-9326-06A7-9B71-E64177AD9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D8414-D828-4E91-931D-7F9F82BC7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220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66A1E7-951F-EEE5-D34F-E6B3FC16B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F9F871-A6A2-6529-DE98-6DCAA9D9AD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C61528-43AC-4ABC-6FE9-147A43142D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8D34AA-CC0C-4734-BC8D-5F7814FCD1A0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9E32C3-02EE-012A-4645-953050B45C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D86852-E3F3-C7CD-2F68-5CBA03EE02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E8D8414-D828-4E91-931D-7F9F82BC7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629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26D40-6EBA-54BB-E2D2-8515AD0966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RS" dirty="0"/>
              <a:t>Uloga i mesto medicine kao naučne discipline 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A8ECE3-B9F4-1FD5-958C-E4A5EA721D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RS" dirty="0"/>
              <a:t>Prof. Dragana Ignjatovic Ristic </a:t>
            </a:r>
          </a:p>
          <a:p>
            <a:r>
              <a:rPr lang="sr-Latn-RS" dirty="0"/>
              <a:t>psihijatar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1678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F7827-59BB-626A-3D31-F268A9349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Istraživanje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novih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terapija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0C19B4-F6AE-6529-8B18-9040B40FCF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Medicinska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istraživanja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važna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za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razvoj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novih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terapija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lekova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tehnologija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koje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poboljšavaju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kvalitet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života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produžavaju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životni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vek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4132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AB3FC-C953-8AAC-7532-D2714BF6F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b="0" i="0" dirty="0" err="1">
                <a:solidFill>
                  <a:srgbClr val="0D0D0D"/>
                </a:solidFill>
                <a:effectLst/>
                <a:latin typeface="+mn-lt"/>
              </a:rPr>
              <a:t>Istraživanje</a:t>
            </a:r>
            <a:r>
              <a:rPr lang="en-GB" sz="40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4000" b="0" i="0" dirty="0" err="1">
                <a:solidFill>
                  <a:srgbClr val="0D0D0D"/>
                </a:solidFill>
                <a:effectLst/>
                <a:latin typeface="+mn-lt"/>
              </a:rPr>
              <a:t>novih</a:t>
            </a:r>
            <a:r>
              <a:rPr lang="en-GB" sz="40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4000" b="0" i="0" dirty="0" err="1">
                <a:solidFill>
                  <a:srgbClr val="0D0D0D"/>
                </a:solidFill>
                <a:effectLst/>
                <a:latin typeface="+mn-lt"/>
              </a:rPr>
              <a:t>terapija</a:t>
            </a:r>
            <a:r>
              <a:rPr lang="en-GB" sz="40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4000" b="0" i="0" dirty="0" err="1">
                <a:solidFill>
                  <a:srgbClr val="0D0D0D"/>
                </a:solidFill>
                <a:effectLst/>
                <a:latin typeface="+mn-lt"/>
              </a:rPr>
              <a:t>zahteva</a:t>
            </a:r>
            <a:r>
              <a:rPr lang="en-GB" sz="40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4000" b="0" i="0" dirty="0" err="1">
                <a:solidFill>
                  <a:srgbClr val="0D0D0D"/>
                </a:solidFill>
                <a:effectLst/>
                <a:latin typeface="+mn-lt"/>
              </a:rPr>
              <a:t>saradnju</a:t>
            </a:r>
            <a:r>
              <a:rPr lang="en-GB" sz="40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4000" b="0" i="0" dirty="0" err="1">
                <a:solidFill>
                  <a:srgbClr val="0D0D0D"/>
                </a:solidFill>
                <a:effectLst/>
                <a:latin typeface="+mn-lt"/>
              </a:rPr>
              <a:t>između</a:t>
            </a:r>
            <a:r>
              <a:rPr lang="en-GB" sz="40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4000" b="0" i="0" dirty="0" err="1">
                <a:solidFill>
                  <a:srgbClr val="0D0D0D"/>
                </a:solidFill>
                <a:effectLst/>
                <a:latin typeface="+mn-lt"/>
              </a:rPr>
              <a:t>naučnika</a:t>
            </a:r>
            <a:r>
              <a:rPr lang="en-GB" sz="4000" b="0" i="0" dirty="0">
                <a:solidFill>
                  <a:srgbClr val="0D0D0D"/>
                </a:solidFill>
                <a:effectLst/>
                <a:latin typeface="+mn-lt"/>
              </a:rPr>
              <a:t>, </a:t>
            </a:r>
            <a:r>
              <a:rPr lang="en-GB" sz="4000" b="0" i="0" dirty="0" err="1">
                <a:solidFill>
                  <a:srgbClr val="0D0D0D"/>
                </a:solidFill>
                <a:effectLst/>
                <a:latin typeface="+mn-lt"/>
              </a:rPr>
              <a:t>lekara</a:t>
            </a:r>
            <a:r>
              <a:rPr lang="en-GB" sz="4000" b="0" i="0" dirty="0">
                <a:solidFill>
                  <a:srgbClr val="0D0D0D"/>
                </a:solidFill>
                <a:effectLst/>
                <a:latin typeface="+mn-lt"/>
              </a:rPr>
              <a:t>, </a:t>
            </a:r>
            <a:r>
              <a:rPr lang="en-GB" sz="4000" b="0" i="0" dirty="0" err="1">
                <a:solidFill>
                  <a:srgbClr val="0D0D0D"/>
                </a:solidFill>
                <a:effectLst/>
                <a:latin typeface="+mn-lt"/>
              </a:rPr>
              <a:t>farmaceuta</a:t>
            </a:r>
            <a:r>
              <a:rPr lang="en-GB" sz="4000" b="0" i="0" dirty="0">
                <a:solidFill>
                  <a:srgbClr val="0D0D0D"/>
                </a:solidFill>
                <a:effectLst/>
                <a:latin typeface="+mn-lt"/>
              </a:rPr>
              <a:t>, </a:t>
            </a:r>
            <a:r>
              <a:rPr lang="en-GB" sz="4000" b="0" i="0" dirty="0" err="1">
                <a:solidFill>
                  <a:srgbClr val="0D0D0D"/>
                </a:solidFill>
                <a:effectLst/>
                <a:latin typeface="+mn-lt"/>
              </a:rPr>
              <a:t>regulatornih</a:t>
            </a:r>
            <a:r>
              <a:rPr lang="en-GB" sz="40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4000" b="0" i="0" dirty="0" err="1">
                <a:solidFill>
                  <a:srgbClr val="0D0D0D"/>
                </a:solidFill>
                <a:effectLst/>
                <a:latin typeface="+mn-lt"/>
              </a:rPr>
              <a:t>agencija</a:t>
            </a:r>
            <a:r>
              <a:rPr lang="en-GB" sz="40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4000" b="0" i="0" dirty="0" err="1">
                <a:solidFill>
                  <a:srgbClr val="0D0D0D"/>
                </a:solidFill>
                <a:effectLst/>
                <a:latin typeface="+mn-lt"/>
              </a:rPr>
              <a:t>i</a:t>
            </a:r>
            <a:r>
              <a:rPr lang="en-GB" sz="40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4000" b="0" i="0" dirty="0" err="1">
                <a:solidFill>
                  <a:srgbClr val="0D0D0D"/>
                </a:solidFill>
                <a:effectLst/>
                <a:latin typeface="+mn-lt"/>
              </a:rPr>
              <a:t>pacijenata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D1C24-8416-ED53-BEA7-C44CE64E22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>
              <a:buFont typeface="+mj-lt"/>
              <a:buAutoNum type="arabicPeriod"/>
            </a:pPr>
            <a:r>
              <a:rPr lang="en-GB" b="1" i="0" dirty="0" err="1">
                <a:solidFill>
                  <a:srgbClr val="0D0D0D"/>
                </a:solidFill>
                <a:effectLst/>
              </a:rPr>
              <a:t>Osnovna</a:t>
            </a:r>
            <a:r>
              <a:rPr lang="en-GB" b="1" i="0" dirty="0">
                <a:solidFill>
                  <a:srgbClr val="0D0D0D"/>
                </a:solidFill>
                <a:effectLst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</a:rPr>
              <a:t>istraživanja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: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fokusiraju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sr-Latn-RS" b="0" i="0" dirty="0">
                <a:solidFill>
                  <a:srgbClr val="0D0D0D"/>
                </a:solidFill>
                <a:effectLst/>
              </a:rPr>
              <a:t>se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na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razumevanje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osnovnih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bioloških</a:t>
            </a:r>
            <a:r>
              <a:rPr lang="en-GB" b="0" i="0" dirty="0">
                <a:solidFill>
                  <a:srgbClr val="0D0D0D"/>
                </a:solidFill>
                <a:effectLst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biohemijskih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genetskih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procesa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koji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leže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u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osnovi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bolesti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.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Ovakva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istraživanja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pomažu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u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identifikaciji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novih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ciljeva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za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terapiju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razvoju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novih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lekova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.</a:t>
            </a:r>
          </a:p>
          <a:p>
            <a:pPr algn="l">
              <a:buFont typeface="+mj-lt"/>
              <a:buAutoNum type="arabicPeriod"/>
            </a:pPr>
            <a:r>
              <a:rPr lang="en-GB" b="1" i="0" dirty="0" err="1">
                <a:solidFill>
                  <a:srgbClr val="0D0D0D"/>
                </a:solidFill>
                <a:effectLst/>
              </a:rPr>
              <a:t>Klinička</a:t>
            </a:r>
            <a:r>
              <a:rPr lang="en-GB" b="1" i="0" dirty="0">
                <a:solidFill>
                  <a:srgbClr val="0D0D0D"/>
                </a:solidFill>
                <a:effectLst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</a:rPr>
              <a:t>ispitivanja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: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ključna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faza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u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razvoju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novih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terapija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. Ova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ispitivanja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se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obuhvataju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faz</a:t>
            </a:r>
            <a:r>
              <a:rPr lang="sr-Latn-RS" b="0" i="0" dirty="0">
                <a:solidFill>
                  <a:srgbClr val="0D0D0D"/>
                </a:solidFill>
                <a:effectLst/>
              </a:rPr>
              <a:t>u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I, II, III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kako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bi se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testirala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efikasnost</a:t>
            </a:r>
            <a:r>
              <a:rPr lang="en-GB" b="0" i="0" dirty="0">
                <a:solidFill>
                  <a:srgbClr val="0D0D0D"/>
                </a:solidFill>
                <a:effectLst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bezbednost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doziranje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novih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terapija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.</a:t>
            </a:r>
          </a:p>
          <a:p>
            <a:pPr algn="l">
              <a:buFont typeface="+mj-lt"/>
              <a:buAutoNum type="arabicPeriod"/>
            </a:pPr>
            <a:r>
              <a:rPr lang="en-GB" b="1" i="0" dirty="0" err="1">
                <a:solidFill>
                  <a:srgbClr val="0D0D0D"/>
                </a:solidFill>
                <a:effectLst/>
              </a:rPr>
              <a:t>Farmakološka</a:t>
            </a:r>
            <a:r>
              <a:rPr lang="en-GB" b="1" i="0" dirty="0">
                <a:solidFill>
                  <a:srgbClr val="0D0D0D"/>
                </a:solidFill>
                <a:effectLst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</a:rPr>
              <a:t>istraživanja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: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bave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sr-Latn-RS" b="0" i="0" dirty="0">
                <a:solidFill>
                  <a:srgbClr val="0D0D0D"/>
                </a:solidFill>
                <a:effectLst/>
              </a:rPr>
              <a:t>se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proučavanjem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farmakoloških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svojstava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novih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lekova</a:t>
            </a:r>
            <a:r>
              <a:rPr lang="sr-Latn-RS" b="0" i="0" dirty="0">
                <a:solidFill>
                  <a:srgbClr val="0D0D0D"/>
                </a:solidFill>
                <a:effectLst/>
              </a:rPr>
              <a:t> (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farmakokinetika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(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kako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lek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ulazi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cirkuliše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izlučuje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iz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organizma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)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farmakodinamika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(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kako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lek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deluje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na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organizam</a:t>
            </a:r>
            <a:r>
              <a:rPr lang="en-GB" b="0" i="0" dirty="0">
                <a:solidFill>
                  <a:srgbClr val="0D0D0D"/>
                </a:solidFill>
                <a:effectLst/>
              </a:rPr>
              <a:t>)</a:t>
            </a:r>
          </a:p>
          <a:p>
            <a:pPr algn="l">
              <a:buFont typeface="+mj-lt"/>
              <a:buAutoNum type="arabicPeriod"/>
            </a:pPr>
            <a:r>
              <a:rPr lang="en-GB" b="1" i="0" dirty="0" err="1">
                <a:solidFill>
                  <a:srgbClr val="0D0D0D"/>
                </a:solidFill>
                <a:effectLst/>
              </a:rPr>
              <a:t>Inovativne</a:t>
            </a:r>
            <a:r>
              <a:rPr lang="en-GB" b="1" i="0" dirty="0">
                <a:solidFill>
                  <a:srgbClr val="0D0D0D"/>
                </a:solidFill>
                <a:effectLst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</a:rPr>
              <a:t>terapije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: </a:t>
            </a:r>
            <a:r>
              <a:rPr lang="sr-Latn-RS" b="0" i="0" dirty="0">
                <a:solidFill>
                  <a:srgbClr val="0D0D0D"/>
                </a:solidFill>
                <a:effectLst/>
              </a:rPr>
              <a:t>g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enska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terapija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imunoterapija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regenerativna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medicina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druge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napredne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terapije</a:t>
            </a:r>
            <a:endParaRPr lang="en-GB" b="0" i="0" dirty="0">
              <a:solidFill>
                <a:srgbClr val="0D0D0D"/>
              </a:solidFill>
              <a:effectLst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4490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EF2CA-A0A5-3AD2-8F46-B3B6AB25B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Obrazovanje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edukacija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48449A-E8D3-AE4F-64DC-E2E1194CD6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Medicina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obuhvata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obrazovanje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edukaciju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medicinskih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radnika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, ali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edukaciju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javnosti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o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zdravlju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prevenciji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bolesti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47642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FF02A-0E66-5BFD-3F23-931A45538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Obrazovanje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i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edukacija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su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ključni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 za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unapređenje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zdravstvene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zaštite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,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povećanje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kvaliteta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života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i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smanjenje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troškova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zdravstvenog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sistema</a:t>
            </a:r>
            <a:endParaRPr lang="en-GB" sz="3600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EFF170-46CF-5C11-537C-D932330B31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>
              <a:buFont typeface="+mj-lt"/>
              <a:buAutoNum type="arabicPeriod"/>
            </a:pP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Medicinsko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obrazovanje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: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obuku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budućih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lekara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medicinskih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sestara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farmaceuta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drugih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medicinskih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stručnjaka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. Ova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obuka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uključuje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teorijsku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nastavu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kliničku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praksu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stručno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usavršavanje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.</a:t>
            </a:r>
          </a:p>
          <a:p>
            <a:pPr algn="l">
              <a:buFont typeface="+mj-lt"/>
              <a:buAutoNum type="arabicPeriod"/>
            </a:pP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Kontinuirana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medicinska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edukacija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: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važna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za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medicinske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profesionalce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kako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bi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ostali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informisani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o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najnovijim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medicinskim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saznanjima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tehnologijama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terapijama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. </a:t>
            </a:r>
          </a:p>
          <a:p>
            <a:pPr algn="l">
              <a:buFont typeface="+mj-lt"/>
              <a:buAutoNum type="arabicPeriod"/>
            </a:pP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Edukacija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pacijenata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: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važn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a 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u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prevenciji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bolesti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samopraćenju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zdravlja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razumevanju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terapije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.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Pacijenti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koji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edukovani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o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svom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zdravstvenom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stanju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imaju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bolje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rezultate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lečenja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bolju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kontrolu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nad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svojim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zdravljem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.</a:t>
            </a:r>
          </a:p>
          <a:p>
            <a:pPr algn="l">
              <a:buFont typeface="+mj-lt"/>
              <a:buAutoNum type="arabicPeriod"/>
            </a:pP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Javno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zdravlje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: 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ma za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cilj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informisanje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javnosti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o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zdravstvenim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problemima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preventivnim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merama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načinima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očuvanja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zdravlja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. </a:t>
            </a:r>
            <a:endParaRPr lang="sr-Latn-RS" b="0" i="0" dirty="0">
              <a:solidFill>
                <a:srgbClr val="0D0D0D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Istraživanje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u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obrazovanju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: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ima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za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cilj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poboljšanje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metoda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obuke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evaluacije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znanja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veština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r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azvoj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inovativnih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pristupa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u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medicinskom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obrazovanju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18224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8E05D-8303-914F-1D49-E1EF51589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Etička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pitanja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D8FF1C-13E2-73A0-B6B8-D37108D643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Medicina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se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bavi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brojnim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etičkim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pitanjima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-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prava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pacijenata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eutanazija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reproduktivna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medicina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, transplantacija, genetski inćenjering, veštačka inteligencija u medicini...</a:t>
            </a:r>
            <a:endParaRPr lang="en-GB" b="0" i="0" dirty="0">
              <a:solidFill>
                <a:srgbClr val="0D0D0D"/>
              </a:solidFill>
              <a:effectLst/>
              <a:latin typeface="Söhne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97747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9DBC4-F497-401D-B552-E01E9EBC9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0" dirty="0" err="1">
                <a:solidFill>
                  <a:srgbClr val="0D0D0D"/>
                </a:solidFill>
                <a:effectLst/>
                <a:latin typeface="+mn-lt"/>
              </a:rPr>
              <a:t>Etička</a:t>
            </a:r>
            <a:r>
              <a:rPr lang="en-GB" b="1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+mn-lt"/>
              </a:rPr>
              <a:t>pitanja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4850AF-19CB-667E-523B-247F7A1D30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>
              <a:buFont typeface="+mj-lt"/>
              <a:buAutoNum type="arabicPeriod"/>
            </a:pP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Prava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pacijenata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: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poštovanje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autonomije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pacijenata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odnosno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prav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da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donose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informisane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odluke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o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svom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zdravlju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: p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ravo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na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privatnost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informisanost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o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tretmanima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odlučivanje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o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sopstvenom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lečenju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.</a:t>
            </a:r>
          </a:p>
          <a:p>
            <a:pPr algn="l">
              <a:buFont typeface="+mj-lt"/>
              <a:buAutoNum type="arabicPeriod"/>
            </a:pP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Eutanazija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dostojanstvena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smrt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: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dileme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oko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dostojanstvenog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završetka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života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prava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na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samoopredeljenje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u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vezi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završetkom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života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moralne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obaveze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lekara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prema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pacijentima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u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terminalnoj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fazi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bolesti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.</a:t>
            </a:r>
          </a:p>
          <a:p>
            <a:pPr algn="l">
              <a:buFont typeface="+mj-lt"/>
              <a:buAutoNum type="arabicPeriod"/>
            </a:pP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Reproduktivna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medicina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: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pitanja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o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veštačk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oj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oplodnj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i,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surogat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majčinstvo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abortus,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genetsko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testiranje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embriona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...</a:t>
            </a:r>
            <a:endParaRPr lang="en-GB" b="0" i="0" dirty="0">
              <a:solidFill>
                <a:srgbClr val="0D0D0D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Prava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dužnosti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lekara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: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Medicinski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radnici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imaju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moralne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obaveze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prema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pacijentima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ali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profesionalne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obaveze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prema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svojoj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struci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kolegama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: p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itanja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o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odgovornosti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profesionalnoj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etici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konfliktu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interesa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pravilima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ponašanja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u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medicinskoj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praksi</a:t>
            </a:r>
            <a:endParaRPr lang="en-GB" b="0" i="0" dirty="0">
              <a:solidFill>
                <a:srgbClr val="0D0D0D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Pravednost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u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pristupu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zdravstvenoj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zaštiti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: </a:t>
            </a:r>
            <a:r>
              <a:rPr lang="sr-Latn-RS" dirty="0">
                <a:solidFill>
                  <a:srgbClr val="0D0D0D"/>
                </a:solidFill>
                <a:latin typeface="Söhne"/>
              </a:rPr>
              <a:t>p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ravedn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distribucij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resursa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u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zdravstvenom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sistemu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kako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bi se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osiguralo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da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svi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pacijenti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imaju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pristup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adekvatnoj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zdravstvenoj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zaštiti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bez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obzira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na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socijalni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status, pol,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etničku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pripadnost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ili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druge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faktore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61468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F5963-30AA-34D6-0C8D-4B6745B61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0" dirty="0" err="1">
                <a:solidFill>
                  <a:srgbClr val="0D0D0D"/>
                </a:solidFill>
                <a:effectLst/>
                <a:latin typeface="+mn-lt"/>
              </a:rPr>
              <a:t>Globalno</a:t>
            </a:r>
            <a:r>
              <a:rPr lang="en-GB" b="1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+mn-lt"/>
              </a:rPr>
              <a:t>zdravlje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E117B-B66C-04B2-EC9D-D350B6ACCA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Medicina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ima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ulogu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u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globalnom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zdravlju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 kroz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borb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u protiv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pandemija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epidemija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širenja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bolesti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širom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sveta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64969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A38DA-37DA-7501-0DD6-BA3E9D610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0" dirty="0" err="1">
                <a:solidFill>
                  <a:srgbClr val="0D0D0D"/>
                </a:solidFill>
                <a:effectLst/>
                <a:latin typeface="+mn-lt"/>
              </a:rPr>
              <a:t>Globalno</a:t>
            </a:r>
            <a:r>
              <a:rPr lang="en-GB" b="1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+mn-lt"/>
              </a:rPr>
              <a:t>zdravlje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192C6-EFBA-6BCC-910C-3B0DDABC01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>
              <a:buFont typeface="+mj-lt"/>
              <a:buAutoNum type="arabicPeriod"/>
            </a:pP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Prevencija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bolesti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: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prevencij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bolesti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promociju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zdravlja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na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globalnom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nivou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- 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vakcinacij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e,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edukacij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o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zdravom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načinu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života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borb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protiv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zaraznih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bolesti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smanjenje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faktora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rizika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za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nezarazne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bolesti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.</a:t>
            </a:r>
          </a:p>
          <a:p>
            <a:pPr algn="l">
              <a:buFont typeface="+mj-lt"/>
              <a:buAutoNum type="arabicPeriod"/>
            </a:pP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Pravda u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zdravstvenoj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zaštiti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: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Globalno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zdravlje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teži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pravednijem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pristupu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zdravstvenoj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zaštiti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kako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bi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svi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ljudi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ima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li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jednaku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mogućnost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da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ostvare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najviši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mogući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nivo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zdravlja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bez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obzira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na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socioekonomske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ili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druge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faktore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.</a:t>
            </a:r>
          </a:p>
          <a:p>
            <a:pPr algn="l">
              <a:buFont typeface="+mj-lt"/>
              <a:buAutoNum type="arabicPeriod"/>
            </a:pP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Borba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protiv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epidemija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pandemija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: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Globalno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zdravlje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se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bavi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prevencijom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kontrolom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suzbijanjem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epidemija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pandemija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 (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HIV/AIDS,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malarija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tuberkuloza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COVID-19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)</a:t>
            </a:r>
            <a:endParaRPr lang="en-GB" b="0" i="0" dirty="0">
              <a:solidFill>
                <a:srgbClr val="0D0D0D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Zdravstveni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sistemi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: 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j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ačanje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zdravstvenih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sistema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širom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sveta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kako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bi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bili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efikasniji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pristupačniji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otporniji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na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zdravstvene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izazove</a:t>
            </a:r>
            <a:endParaRPr lang="en-GB" b="0" i="0" dirty="0">
              <a:solidFill>
                <a:srgbClr val="0D0D0D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Saradnja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solidarnost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: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promoviše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saradnju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solidarnost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među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zemljama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organizacijama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kako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bi se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rešavali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globalni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zdravstveni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izazovi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ostvario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održivi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razvoj</a:t>
            </a:r>
            <a:endParaRPr lang="en-GB" b="0" i="0" dirty="0">
              <a:solidFill>
                <a:srgbClr val="0D0D0D"/>
              </a:solidFill>
              <a:effectLst/>
              <a:latin typeface="Söhne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07146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75D29-E6CF-5F66-BE34-A1A68AFB0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EE786B-CF45-63CB-8A55-CFE6AFD770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b="0" i="0" dirty="0">
                <a:solidFill>
                  <a:srgbClr val="0D0D0D"/>
                </a:solidFill>
                <a:effectLst/>
              </a:rPr>
              <a:t>M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edicina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ima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ključnu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ulogu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u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očuvanju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zdravlja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lečenju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bolesti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unapređenju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kvaliteta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života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ljudi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širom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sveta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.</a:t>
            </a:r>
          </a:p>
          <a:p>
            <a:r>
              <a:rPr lang="sr-Latn-RS" dirty="0"/>
              <a:t>I još više...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77116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EE412-C6F1-64FC-A0D9-D220F3856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i="0" dirty="0" err="1">
                <a:solidFill>
                  <a:srgbClr val="0D0D0D"/>
                </a:solidFill>
                <a:effectLst/>
              </a:rPr>
              <a:t>Zahvaljujući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medicinskim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dostignućima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96F095-1A8D-5775-7C68-91D40C6619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>
                <a:solidFill>
                  <a:srgbClr val="0D0D0D"/>
                </a:solidFill>
              </a:rPr>
              <a:t>…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životni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vek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se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produžava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, a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mnoge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bolesti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koje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su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nekada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bile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smrtonosne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danas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se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mogu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uspešno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lečiti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ili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čak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prevenirati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.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Medicina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se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stalno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razvija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napreduje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kako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bi se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odgovorilo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na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nove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zdravstvene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izazove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poput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novih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bolesti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epidemija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ili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globalnih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zdravstvenih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problema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. </a:t>
            </a:r>
            <a:endParaRPr lang="sr-Latn-RS" b="0" i="0" dirty="0">
              <a:solidFill>
                <a:srgbClr val="0D0D0D"/>
              </a:solidFill>
              <a:effectLst/>
            </a:endParaRPr>
          </a:p>
          <a:p>
            <a:r>
              <a:rPr lang="en-GB" b="0" i="0" dirty="0">
                <a:solidFill>
                  <a:srgbClr val="0D0D0D"/>
                </a:solidFill>
                <a:effectLst/>
              </a:rPr>
              <a:t>Uz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sve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to,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medicina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ima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važnu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ulogu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u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edukaciji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ljudi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o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zdravstvenim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rizicima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prevenciji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bolesti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održavanju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zdravog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načina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života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. </a:t>
            </a:r>
            <a:endParaRPr lang="sr-Latn-RS" b="0" i="0" dirty="0">
              <a:solidFill>
                <a:srgbClr val="0D0D0D"/>
              </a:solidFill>
              <a:effectLst/>
            </a:endParaRPr>
          </a:p>
          <a:p>
            <a:r>
              <a:rPr lang="en-GB" b="0" i="0" dirty="0" err="1">
                <a:solidFill>
                  <a:srgbClr val="0D0D0D"/>
                </a:solidFill>
                <a:effectLst/>
              </a:rPr>
              <a:t>Sve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ovo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doprinosi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stvaranju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zdravijeg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srećnijeg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društva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širom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sveta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0390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9AD74-3CBE-EE2D-AD04-2B9910FC0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Šta je medicina?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AA6E3B-7541-9B1A-3F09-40FAD7E672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Medicina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je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multidisciplinarna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nauka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koja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se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bavi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proučavanjem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ljudskog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organizma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bolesti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dijagnozom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prevencijom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lečenjem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bolesti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povreda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. </a:t>
            </a:r>
            <a:endParaRPr lang="sr-Latn-RS" b="0" i="0" dirty="0">
              <a:solidFill>
                <a:srgbClr val="0D0D0D"/>
              </a:solidFill>
              <a:effectLst/>
              <a:latin typeface="Söhne"/>
            </a:endParaRPr>
          </a:p>
          <a:p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Njena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uloga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je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izuzetno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važna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u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očuvanju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zdravlja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produženju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životnog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veka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ljudi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11484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E0D01-78AC-205C-2370-D84CB04BB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Pitanja?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68711-FA15-72D0-63DB-A242A77722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4000" dirty="0"/>
              <a:t>Hvala na pažnji!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551901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BA7CFFB-1448-741E-57B1-6D0E234CF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Ključna uloga medicine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9F1AAD5-984E-9373-1C33-C8DE68D57A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023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897E3-4A85-3CFC-1197-315C6C674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Proučavanje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ljudskog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organizma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352CAF-BEC1-7B2B-91FB-942F6F0A6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Medicina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proučava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anatomiju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(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građu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),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fiziologiju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(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funkcije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)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patologiju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(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bolesti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)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ljudskog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tela</a:t>
            </a:r>
            <a:endParaRPr lang="sr-Latn-RS" b="0" i="0" dirty="0">
              <a:solidFill>
                <a:srgbClr val="0D0D0D"/>
              </a:solidFill>
              <a:effectLst/>
              <a:latin typeface="Söhne"/>
            </a:endParaRPr>
          </a:p>
          <a:p>
            <a:r>
              <a:rPr lang="sr-Latn-RS" dirty="0">
                <a:solidFill>
                  <a:srgbClr val="0D0D0D"/>
                </a:solidFill>
                <a:latin typeface="Söhne"/>
              </a:rPr>
              <a:t>Medicina proučava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biološke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hemijske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fizičke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procese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 u ljudskom organizmu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5092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C56ED-715D-4194-3810-9530B20CA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Proučavanje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ljudskog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organizma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8DD93E-0AB4-FAD5-51E4-033C1573B7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Proučavanje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ljudskog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organizma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je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ključna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oblast medicine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koja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se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bavi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istraživanjem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građe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(</a:t>
            </a:r>
            <a:r>
              <a:rPr lang="en-GB" b="0" i="0" dirty="0" err="1">
                <a:solidFill>
                  <a:srgbClr val="FF0000"/>
                </a:solidFill>
                <a:effectLst/>
                <a:latin typeface="Söhne"/>
              </a:rPr>
              <a:t>anatomije</a:t>
            </a:r>
            <a:r>
              <a:rPr lang="en-GB" b="0" i="0" dirty="0">
                <a:solidFill>
                  <a:srgbClr val="FF0000"/>
                </a:solidFill>
                <a:effectLst/>
                <a:latin typeface="Söhne"/>
              </a:rPr>
              <a:t>)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funkcija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(</a:t>
            </a:r>
            <a:r>
              <a:rPr lang="en-GB" b="0" i="0" dirty="0" err="1">
                <a:solidFill>
                  <a:srgbClr val="FF0000"/>
                </a:solidFill>
                <a:effectLst/>
                <a:latin typeface="Söhne"/>
              </a:rPr>
              <a:t>fiziologije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)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poremećaja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(</a:t>
            </a:r>
            <a:r>
              <a:rPr lang="en-GB" b="0" i="0" dirty="0" err="1">
                <a:solidFill>
                  <a:srgbClr val="FF0000"/>
                </a:solidFill>
                <a:effectLst/>
                <a:latin typeface="Söhne"/>
              </a:rPr>
              <a:t>patologije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)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ljudskog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tela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. </a:t>
            </a:r>
            <a:endParaRPr lang="sr-Latn-RS" b="0" i="0" dirty="0">
              <a:solidFill>
                <a:srgbClr val="0D0D0D"/>
              </a:solidFill>
              <a:effectLst/>
              <a:latin typeface="Söhne"/>
            </a:endParaRPr>
          </a:p>
          <a:p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Ova oblast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omogućava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lekarima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da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razumeju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kako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ljudsko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telo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funkcioniše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u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normalnim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uslovima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kao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da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prepoznaju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leče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različite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bolesti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poremećaje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5737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B6D13-E547-B98C-5957-576C7F871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Dijagnoza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lečenje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bolesti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E28B9-7765-3A85-13E8-05F5B3445A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Medicina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se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bavi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dijagnostikovanjem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bolesti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povreda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na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osnovu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simptoma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testova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drugih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faktora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 sa ciljem propisivanja 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odgovarajuć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eg tretmana. </a:t>
            </a:r>
            <a:endParaRPr lang="en-GB" b="0" i="0" dirty="0">
              <a:solidFill>
                <a:srgbClr val="0D0D0D"/>
              </a:solidFill>
              <a:effectLst/>
              <a:latin typeface="Söhne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5316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7F26D-3139-2E19-2547-E75AF3E2E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  <a:cs typeface="Shruti" panose="020B0502040204020203" pitchFamily="34" charset="0"/>
              </a:rPr>
              <a:t>Dijagnoza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  <a:cs typeface="Shruti" panose="020B0502040204020203" pitchFamily="34" charset="0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  <a:cs typeface="Shruti" panose="020B0502040204020203" pitchFamily="34" charset="0"/>
              </a:rPr>
              <a:t>i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  <a:cs typeface="Shruti" panose="020B0502040204020203" pitchFamily="34" charset="0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  <a:cs typeface="Shruti" panose="020B0502040204020203" pitchFamily="34" charset="0"/>
              </a:rPr>
              <a:t>lečenje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  <a:cs typeface="Shruti" panose="020B0502040204020203" pitchFamily="34" charset="0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  <a:cs typeface="Shruti" panose="020B0502040204020203" pitchFamily="34" charset="0"/>
              </a:rPr>
              <a:t>bolesti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  <a:cs typeface="Shruti" panose="020B0502040204020203" pitchFamily="34" charset="0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  <a:cs typeface="Shruti" panose="020B0502040204020203" pitchFamily="34" charset="0"/>
              </a:rPr>
              <a:t>su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  <a:cs typeface="Shruti" panose="020B0502040204020203" pitchFamily="34" charset="0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  <a:cs typeface="Shruti" panose="020B0502040204020203" pitchFamily="34" charset="0"/>
              </a:rPr>
              <a:t>složeni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  <a:cs typeface="Shruti" panose="020B0502040204020203" pitchFamily="34" charset="0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  <a:cs typeface="Shruti" panose="020B0502040204020203" pitchFamily="34" charset="0"/>
              </a:rPr>
              <a:t>procesi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  <a:cs typeface="Shruti" panose="020B0502040204020203" pitchFamily="34" charset="0"/>
              </a:rPr>
              <a:t> koji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  <a:cs typeface="Shruti" panose="020B0502040204020203" pitchFamily="34" charset="0"/>
              </a:rPr>
              <a:t>zahtevaju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  <a:cs typeface="Shruti" panose="020B0502040204020203" pitchFamily="34" charset="0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  <a:cs typeface="Shruti" panose="020B0502040204020203" pitchFamily="34" charset="0"/>
              </a:rPr>
              <a:t>stručnost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  <a:cs typeface="Shruti" panose="020B0502040204020203" pitchFamily="34" charset="0"/>
              </a:rPr>
              <a:t>,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  <a:cs typeface="Shruti" panose="020B0502040204020203" pitchFamily="34" charset="0"/>
              </a:rPr>
              <a:t>iskustvo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  <a:cs typeface="Shruti" panose="020B0502040204020203" pitchFamily="34" charset="0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  <a:cs typeface="Shruti" panose="020B0502040204020203" pitchFamily="34" charset="0"/>
              </a:rPr>
              <a:t>i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  <a:cs typeface="Shruti" panose="020B0502040204020203" pitchFamily="34" charset="0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  <a:cs typeface="Shruti" panose="020B0502040204020203" pitchFamily="34" charset="0"/>
              </a:rPr>
              <a:t>multidisciplinarni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  <a:cs typeface="Shruti" panose="020B0502040204020203" pitchFamily="34" charset="0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  <a:cs typeface="Shruti" panose="020B0502040204020203" pitchFamily="34" charset="0"/>
              </a:rPr>
              <a:t>pristup</a:t>
            </a:r>
            <a:endParaRPr lang="en-GB" sz="3600" dirty="0">
              <a:latin typeface="Shruti" panose="020B0502040204020203" pitchFamily="34" charset="0"/>
              <a:cs typeface="Shruti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5AE20-6ED3-2BC7-3683-069A373293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>
              <a:buFont typeface="+mj-lt"/>
              <a:buAutoNum type="arabicPeriod"/>
            </a:pPr>
            <a:r>
              <a:rPr lang="en-GB" b="1" i="0" dirty="0" err="1">
                <a:solidFill>
                  <a:srgbClr val="0D0D0D"/>
                </a:solidFill>
                <a:effectLst/>
              </a:rPr>
              <a:t>Anamneza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: U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ovoj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fazi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lekar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prikuplja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detaljnu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medicinsku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istoriju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pacijenta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uključujući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informacije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o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simptomima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prethodnim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bolestima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alergijama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lekovima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koje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pacijent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uzima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drugim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relevantnim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podacima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.</a:t>
            </a:r>
          </a:p>
          <a:p>
            <a:pPr algn="l">
              <a:buFont typeface="+mj-lt"/>
              <a:buAutoNum type="arabicPeriod"/>
            </a:pPr>
            <a:r>
              <a:rPr lang="en-GB" b="1" i="0" dirty="0" err="1">
                <a:solidFill>
                  <a:srgbClr val="0D0D0D"/>
                </a:solidFill>
                <a:effectLst/>
              </a:rPr>
              <a:t>Fizi</a:t>
            </a:r>
            <a:r>
              <a:rPr lang="sr-Latn-RS" b="1" i="0" dirty="0">
                <a:solidFill>
                  <a:srgbClr val="0D0D0D"/>
                </a:solidFill>
                <a:effectLst/>
              </a:rPr>
              <a:t>kalni </a:t>
            </a:r>
            <a:r>
              <a:rPr lang="en-GB" b="1" i="0" dirty="0" err="1">
                <a:solidFill>
                  <a:srgbClr val="0D0D0D"/>
                </a:solidFill>
                <a:effectLst/>
              </a:rPr>
              <a:t>pregled</a:t>
            </a:r>
            <a:r>
              <a:rPr lang="en-GB" b="0" i="0" dirty="0">
                <a:solidFill>
                  <a:srgbClr val="0D0D0D"/>
                </a:solidFill>
                <a:effectLst/>
              </a:rPr>
              <a:t>: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Lekar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vrši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detaljan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pregled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pacijenta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kako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bi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identifikovao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fizičke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znake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simptome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bolesti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.</a:t>
            </a:r>
          </a:p>
          <a:p>
            <a:pPr algn="l">
              <a:buFont typeface="+mj-lt"/>
              <a:buAutoNum type="arabicPeriod"/>
            </a:pPr>
            <a:r>
              <a:rPr lang="en-GB" b="1" i="0" dirty="0" err="1">
                <a:solidFill>
                  <a:srgbClr val="0D0D0D"/>
                </a:solidFill>
                <a:effectLst/>
              </a:rPr>
              <a:t>Dijagnostički</a:t>
            </a:r>
            <a:r>
              <a:rPr lang="en-GB" b="1" i="0" dirty="0">
                <a:solidFill>
                  <a:srgbClr val="0D0D0D"/>
                </a:solidFill>
                <a:effectLst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</a:rPr>
              <a:t>testovi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: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lekar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sr-Latn-RS" b="0" i="0" dirty="0">
                <a:solidFill>
                  <a:srgbClr val="0D0D0D"/>
                </a:solidFill>
                <a:effectLst/>
              </a:rPr>
              <a:t>inicira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krvne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analize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rendgenski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snimci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, CT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skeniranje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, MRI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ili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druge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specifične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testove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zavisno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od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bolesti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.</a:t>
            </a:r>
          </a:p>
          <a:p>
            <a:pPr algn="l">
              <a:buFont typeface="+mj-lt"/>
              <a:buAutoNum type="arabicPeriod"/>
            </a:pPr>
            <a:r>
              <a:rPr lang="en-GB" b="1" i="0" dirty="0" err="1">
                <a:solidFill>
                  <a:srgbClr val="0D0D0D"/>
                </a:solidFill>
                <a:effectLst/>
              </a:rPr>
              <a:t>Postavljanje</a:t>
            </a:r>
            <a:r>
              <a:rPr lang="en-GB" b="1" i="0" dirty="0">
                <a:solidFill>
                  <a:srgbClr val="0D0D0D"/>
                </a:solidFill>
                <a:effectLst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</a:rPr>
              <a:t>dijagnoze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: Na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osnovu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rezultata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testova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kliničke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slike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lekar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postavlja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dijagnozu</a:t>
            </a:r>
            <a:endParaRPr lang="sr-Latn-RS" b="0" i="0" dirty="0">
              <a:solidFill>
                <a:srgbClr val="0D0D0D"/>
              </a:solidFill>
              <a:effectLst/>
            </a:endParaRPr>
          </a:p>
          <a:p>
            <a:pPr algn="l">
              <a:buFont typeface="+mj-lt"/>
              <a:buAutoNum type="arabicPeriod"/>
            </a:pPr>
            <a:r>
              <a:rPr lang="sr-Latn-RS" b="1" dirty="0">
                <a:solidFill>
                  <a:srgbClr val="0D0D0D"/>
                </a:solidFill>
              </a:rPr>
              <a:t>Le</a:t>
            </a:r>
            <a:r>
              <a:rPr lang="en-GB" b="1" i="0" dirty="0" err="1">
                <a:solidFill>
                  <a:srgbClr val="0D0D0D"/>
                </a:solidFill>
                <a:effectLst/>
              </a:rPr>
              <a:t>čenje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: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Nakon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postavljanja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dijagnoze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lekar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preporučuje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odgovarajući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tretman</a:t>
            </a:r>
            <a:r>
              <a:rPr lang="sr-Latn-RS" b="0" i="0" dirty="0">
                <a:solidFill>
                  <a:srgbClr val="0D0D0D"/>
                </a:solidFill>
                <a:effectLst/>
              </a:rPr>
              <a:t> (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lekov</a:t>
            </a:r>
            <a:r>
              <a:rPr lang="sr-Latn-RS" b="0" i="0" dirty="0">
                <a:solidFill>
                  <a:srgbClr val="0D0D0D"/>
                </a:solidFill>
                <a:effectLst/>
              </a:rPr>
              <a:t>i,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terapije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hirurške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zahvate</a:t>
            </a:r>
            <a:r>
              <a:rPr lang="sr-Latn-RS" b="0" i="0" dirty="0">
                <a:solidFill>
                  <a:srgbClr val="0D0D0D"/>
                </a:solidFill>
                <a:effectLst/>
              </a:rPr>
              <a:t>...)</a:t>
            </a:r>
            <a:endParaRPr lang="en-GB" b="0" i="0" dirty="0">
              <a:solidFill>
                <a:srgbClr val="0D0D0D"/>
              </a:solidFill>
              <a:effectLst/>
            </a:endParaRPr>
          </a:p>
          <a:p>
            <a:pPr algn="l">
              <a:buFont typeface="+mj-lt"/>
              <a:buAutoNum type="arabicPeriod"/>
            </a:pPr>
            <a:r>
              <a:rPr lang="en-GB" b="1" i="0" dirty="0" err="1">
                <a:solidFill>
                  <a:srgbClr val="0D0D0D"/>
                </a:solidFill>
                <a:effectLst/>
              </a:rPr>
              <a:t>Pra</a:t>
            </a:r>
            <a:r>
              <a:rPr lang="sr-Latn-RS" b="1" i="0" dirty="0">
                <a:solidFill>
                  <a:srgbClr val="0D0D0D"/>
                </a:solidFill>
                <a:effectLst/>
              </a:rPr>
              <a:t>ćenje </a:t>
            </a:r>
            <a:r>
              <a:rPr lang="en-GB" b="1" i="0" dirty="0" err="1">
                <a:solidFill>
                  <a:srgbClr val="0D0D0D"/>
                </a:solidFill>
                <a:effectLst/>
              </a:rPr>
              <a:t>i</a:t>
            </a:r>
            <a:r>
              <a:rPr lang="en-GB" b="1" i="0" dirty="0">
                <a:solidFill>
                  <a:srgbClr val="0D0D0D"/>
                </a:solidFill>
                <a:effectLst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</a:rPr>
              <a:t>kontrola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: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bolest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zahteva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redovnu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kontrolu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praćenje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kako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bi se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procenila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efikasnost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tretmana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prilagodile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</a:rPr>
              <a:t>terapijske</a:t>
            </a:r>
            <a:r>
              <a:rPr lang="en-GB" b="0" i="0" dirty="0">
                <a:solidFill>
                  <a:srgbClr val="0D0D0D"/>
                </a:solidFill>
                <a:effectLst/>
              </a:rPr>
              <a:t> mere.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2459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C28E9-BCE3-559A-0935-45A5234DD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Prevencija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bolesti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477415-78F5-FE0F-551E-445EEF79CF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Jedna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od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ključnih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uloga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medicine je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prevencija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bolesti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putem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vakcinacija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edukacije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o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zdravom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načinu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života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rane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dijagnostike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drugih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preventivnih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mera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8930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199D3-9F36-40BC-1F88-C8583A363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Prevencija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bolesti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 je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ključni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aspekt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 medicine koji se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fokusira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na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sprečavanje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pojave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bolesti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ili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smanjenje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rizika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 od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njenog</a:t>
            </a:r>
            <a:r>
              <a:rPr lang="en-GB" sz="3600" b="0" i="0" dirty="0">
                <a:solidFill>
                  <a:srgbClr val="0D0D0D"/>
                </a:solidFill>
                <a:effectLst/>
                <a:latin typeface="+mn-lt"/>
              </a:rPr>
              <a:t> </a:t>
            </a:r>
            <a:r>
              <a:rPr lang="en-GB" sz="3600" b="0" i="0" dirty="0" err="1">
                <a:solidFill>
                  <a:srgbClr val="0D0D0D"/>
                </a:solidFill>
                <a:effectLst/>
                <a:latin typeface="+mn-lt"/>
              </a:rPr>
              <a:t>razvoja</a:t>
            </a:r>
            <a:endParaRPr lang="en-GB" sz="3600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B785-4F24-676C-E997-A24EB98F9C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Font typeface="+mj-lt"/>
              <a:buAutoNum type="arabicPeriod"/>
            </a:pP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Primarna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prevencija</a:t>
            </a:r>
            <a:r>
              <a:rPr lang="sr-Latn-RS" b="1" i="0" dirty="0">
                <a:solidFill>
                  <a:srgbClr val="0D0D0D"/>
                </a:solidFill>
                <a:effectLst/>
                <a:latin typeface="Söhne"/>
              </a:rPr>
              <a:t>- 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mere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koje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se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preduzimaju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pre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nego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što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se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bolest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razvije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ciljem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da se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spreči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njeno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nastajanje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: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promocij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zdravog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načina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života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vakcinaciju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edukaciju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o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zdravlju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smanjenje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faktora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rizika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.</a:t>
            </a:r>
          </a:p>
          <a:p>
            <a:pPr algn="l">
              <a:buFont typeface="+mj-lt"/>
              <a:buAutoNum type="arabicPeriod"/>
            </a:pP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Sekundarna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prevencija</a:t>
            </a:r>
            <a:r>
              <a:rPr lang="sr-Latn-RS" b="1" i="0" dirty="0">
                <a:solidFill>
                  <a:srgbClr val="0D0D0D"/>
                </a:solidFill>
                <a:effectLst/>
                <a:latin typeface="Söhne"/>
              </a:rPr>
              <a:t>-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rano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otkrivanje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bolesti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u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fazi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kada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još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ne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pokazuje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simptome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 radi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efikasnije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g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lečenj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i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spreč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avanja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komplikacije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 (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redovn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i 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medicinsk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i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pregled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i,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skrining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...)</a:t>
            </a:r>
            <a:endParaRPr lang="en-GB" b="0" i="0" dirty="0">
              <a:solidFill>
                <a:srgbClr val="0D0D0D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Tercijarna</a:t>
            </a: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1" i="0" dirty="0" err="1">
                <a:solidFill>
                  <a:srgbClr val="0D0D0D"/>
                </a:solidFill>
                <a:effectLst/>
                <a:latin typeface="Söhne"/>
              </a:rPr>
              <a:t>prevencija</a:t>
            </a:r>
            <a:r>
              <a:rPr lang="sr-Latn-RS" b="1" i="0" dirty="0">
                <a:solidFill>
                  <a:srgbClr val="0D0D0D"/>
                </a:solidFill>
                <a:effectLst/>
                <a:latin typeface="Söhne"/>
              </a:rPr>
              <a:t>- </a:t>
            </a:r>
            <a:r>
              <a:rPr lang="sr-Latn-RS" i="0" dirty="0">
                <a:solidFill>
                  <a:srgbClr val="0D0D0D"/>
                </a:solidFill>
                <a:effectLst/>
                <a:latin typeface="Söhne"/>
              </a:rPr>
              <a:t>mere</a:t>
            </a:r>
            <a:r>
              <a:rPr lang="sr-Latn-RS" b="1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nakon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što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je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bolest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već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dijagnostikovana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 kako bi se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spreč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ile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komplikacije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 i poboljšao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kvalitet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života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 (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lečenje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rehabilitacij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a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,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praćenje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 i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edukaciju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 </a:t>
            </a:r>
            <a:r>
              <a:rPr lang="en-GB" b="0" i="0" dirty="0" err="1">
                <a:solidFill>
                  <a:srgbClr val="0D0D0D"/>
                </a:solidFill>
                <a:effectLst/>
                <a:latin typeface="Söhne"/>
              </a:rPr>
              <a:t>pacijenata</a:t>
            </a:r>
            <a:r>
              <a:rPr lang="sr-Latn-RS" b="0" i="0" dirty="0">
                <a:solidFill>
                  <a:srgbClr val="0D0D0D"/>
                </a:solidFill>
                <a:effectLst/>
                <a:latin typeface="Söhne"/>
              </a:rPr>
              <a:t>)</a:t>
            </a: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6599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1254</Words>
  <Application>Microsoft Office PowerPoint</Application>
  <PresentationFormat>Widescreen</PresentationFormat>
  <Paragraphs>68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Aptos</vt:lpstr>
      <vt:lpstr>Aptos Display</vt:lpstr>
      <vt:lpstr>Arial</vt:lpstr>
      <vt:lpstr>Shruti</vt:lpstr>
      <vt:lpstr>Söhne</vt:lpstr>
      <vt:lpstr>Office Theme</vt:lpstr>
      <vt:lpstr>Uloga i mesto medicine kao naučne discipline </vt:lpstr>
      <vt:lpstr>Šta je medicina?</vt:lpstr>
      <vt:lpstr>Ključna uloga medicine</vt:lpstr>
      <vt:lpstr>Proučavanje ljudskog organizma</vt:lpstr>
      <vt:lpstr>Proučavanje ljudskog organizma</vt:lpstr>
      <vt:lpstr>Dijagnoza i lečenje bolesti</vt:lpstr>
      <vt:lpstr>Dijagnoza i lečenje bolesti su složeni procesi koji zahtevaju stručnost, iskustvo i multidisciplinarni pristup</vt:lpstr>
      <vt:lpstr>Prevencija bolesti</vt:lpstr>
      <vt:lpstr>Prevencija bolesti je ključni aspekt medicine koji se fokusira na sprečavanje pojave bolesti ili smanjenje rizika od njenog razvoja</vt:lpstr>
      <vt:lpstr>Istraživanje novih terapija</vt:lpstr>
      <vt:lpstr>Istraživanje novih terapija zahteva saradnju između naučnika, lekara, farmaceuta, regulatornih agencija i pacijenata</vt:lpstr>
      <vt:lpstr>Obrazovanje i edukacija</vt:lpstr>
      <vt:lpstr>Obrazovanje i edukacija su ključni za unapređenje zdravstvene zaštite, povećanje kvaliteta života i smanjenje troškova zdravstvenog sistema</vt:lpstr>
      <vt:lpstr>Etička pitanja</vt:lpstr>
      <vt:lpstr>Etička pitanja</vt:lpstr>
      <vt:lpstr>Globalno zdravlje</vt:lpstr>
      <vt:lpstr>Globalno zdravlje</vt:lpstr>
      <vt:lpstr>PowerPoint Presentation</vt:lpstr>
      <vt:lpstr>Zahvaljujući medicinskim dostignućima</vt:lpstr>
      <vt:lpstr>Pitanja?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Uloga i mesto medicine kao naučne discipline </dc:title>
  <dc:creator>Dragana Ristic</dc:creator>
  <cp:lastModifiedBy>Dragana Ristic</cp:lastModifiedBy>
  <cp:revision>1</cp:revision>
  <dcterms:created xsi:type="dcterms:W3CDTF">2024-03-07T08:12:39Z</dcterms:created>
  <dcterms:modified xsi:type="dcterms:W3CDTF">2024-03-07T08:55:44Z</dcterms:modified>
</cp:coreProperties>
</file>